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2D1F"/>
    <a:srgbClr val="3A5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824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9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3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2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5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6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4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1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2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8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5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5986-23FB-EE47-B2AA-255186FD6B72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EC5D2-A943-B34F-98ED-B52FBCB8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7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iennial_ppt-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4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North Park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Anderson</dc:creator>
  <cp:lastModifiedBy>Kevin Michel</cp:lastModifiedBy>
  <cp:revision>7</cp:revision>
  <dcterms:created xsi:type="dcterms:W3CDTF">2012-09-04T21:25:21Z</dcterms:created>
  <dcterms:modified xsi:type="dcterms:W3CDTF">2015-11-10T19:45:44Z</dcterms:modified>
</cp:coreProperties>
</file>